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E195-36E8-4112-828F-C1371BE20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A283F-AF20-4A99-9B9E-5C485B355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1EE7-8AC1-47D7-8DDC-41AF9BF6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43EDE-B718-44F9-932A-8DE08018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4B86-DD31-4527-8E89-100F4541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69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DB87A-0228-4385-BF3E-C1AD355A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6B897-EC82-4145-9810-64A6EAF50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D34B3-5579-4FA8-A316-00F397AD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5C73D-857D-4343-A04E-389EAE51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200A5-5B44-4211-AD57-517A5A91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0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3B0512-32A1-436D-8E87-2866DC549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4316B-283E-4AAC-AF9D-6B4BDDF69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6306A-4136-4DD4-BFDC-2AB7808CE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041A3-A0FE-4176-81DC-8E1C01F5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429D6-1C98-4268-BD22-FBA20B06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8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3A89-5E1A-4FE4-8EBC-BD92B5B9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7E678-CAE3-40C2-A13B-9EAD8E010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E3B78-2CAB-4FF2-99F2-F380BE3C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359C6-E5A0-4880-AC36-469C3A2E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29775-AEED-472E-9F7E-F41FBACC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07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5879-D34B-4561-8F79-806E95A5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0ECD5-EC00-4084-A267-890BB5274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25057-9B50-4F7A-AA84-6DCFACE4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17605-4F34-4C12-BE87-126EE24D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3BF00-53EE-4E57-A3ED-05893123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34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BD2F-03FC-4AA1-9029-A46A664A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A4CC6-B8E7-4694-9E31-F60E7349B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3781D-91D1-4F43-8C5A-5C1141DE2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2959E-E3D3-44FA-91A0-7EA22CCB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4525B-A635-43EE-8F2D-751579BE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EA26A-5E0F-4BD9-B3CF-E2C34FE2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9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9CA4-4629-47CC-9283-1549EE66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DCCC9-ECEC-4A5B-B7B7-3F2CEA689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F94FA-90E2-479F-8D6D-807ABB9C5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A926C-3BAE-4DD4-BD8D-56F27DFAC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B0D3C0-24EB-45BC-9A61-4A2B05C0B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895C58-4AFE-4494-911B-355E52AB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656B0A-F9BC-4960-A8A9-4248B9103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DB22A-B7F4-4BA2-A7D6-46E3FE97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60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5B1B-FB55-4AF2-9B22-021A1CFC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5BCC53-4C46-48BA-9850-298E26E8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05048-482C-41DD-8082-0F36AB699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F0F0E-026A-4FDE-8756-62CB0968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911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CA214-0F5A-48C7-966B-F823A7974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3365BF-1C81-4567-9D64-C8440A8C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2B013-2588-4883-B910-CB322C6C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60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0D58-6BF2-4454-ADEE-45A46922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E1989-ED6B-4A63-A4AA-1449D9EBD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110D0-2AAE-4634-BE3C-88341C118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AF74F-67A0-40FF-B049-0DBDF853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BF4DD-85B5-45FD-AC97-9A79B841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7F266-FDE8-4D9A-807C-54E473D8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5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C391-DB4E-48B2-B1D1-86595218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FF233E-CE4A-4663-B032-8625F48B4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45E4E-37B2-40BC-82B0-CBE01146C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149E7-A38D-467A-8B34-C05A5464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42E7A-DA67-45B3-8EFF-4143873D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CD2F3-88DF-4BD0-9C84-4F73062D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2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6496C3-8D89-46DF-BD7D-E1EB2032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636D2-CE49-41E3-9016-0AF1E0E62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5ABEA-1CF4-4B35-BB79-6F5036553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B3AAE-F0BB-4B89-B67C-AC66F6826DA8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412C6-0D03-4ED2-B916-66799B236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3C0A0-1D54-4ABC-B937-7EC55F40E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2CC36-1903-4A06-8D3E-94B1049E3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29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9E024-CD3F-46C4-9372-941180310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55" y="860293"/>
            <a:ext cx="9817489" cy="5137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99B570-2FC4-40AA-A8D3-C9C47D955951}"/>
              </a:ext>
            </a:extLst>
          </p:cNvPr>
          <p:cNvSpPr txBox="1"/>
          <p:nvPr/>
        </p:nvSpPr>
        <p:spPr>
          <a:xfrm>
            <a:off x="8220075" y="156210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</a:rPr>
              <a:t>Laminaria</a:t>
            </a:r>
            <a:r>
              <a:rPr lang="de-DE" dirty="0">
                <a:solidFill>
                  <a:schemeClr val="bg1"/>
                </a:solidFill>
              </a:rPr>
              <a:t> sp.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8A0C9-CCC9-41CE-9F72-F9EA5C98A75E}"/>
              </a:ext>
            </a:extLst>
          </p:cNvPr>
          <p:cNvSpPr txBox="1"/>
          <p:nvPr/>
        </p:nvSpPr>
        <p:spPr>
          <a:xfrm>
            <a:off x="3170160" y="1192768"/>
            <a:ext cx="18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</a:rPr>
              <a:t>Palmaria palmata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70B4AB-BC8D-409D-873A-ECF44F15B19C}"/>
              </a:ext>
            </a:extLst>
          </p:cNvPr>
          <p:cNvCxnSpPr/>
          <p:nvPr/>
        </p:nvCxnSpPr>
        <p:spPr>
          <a:xfrm flipH="1">
            <a:off x="3170160" y="1562100"/>
            <a:ext cx="309887" cy="4353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E8922E-833E-49AE-8F91-4141C73AF0FC}"/>
              </a:ext>
            </a:extLst>
          </p:cNvPr>
          <p:cNvCxnSpPr/>
          <p:nvPr/>
        </p:nvCxnSpPr>
        <p:spPr>
          <a:xfrm flipH="1">
            <a:off x="8065131" y="1847665"/>
            <a:ext cx="309887" cy="4353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17038F-98B9-49A5-949C-56A5FBBB6A29}"/>
              </a:ext>
            </a:extLst>
          </p:cNvPr>
          <p:cNvSpPr txBox="1"/>
          <p:nvPr/>
        </p:nvSpPr>
        <p:spPr>
          <a:xfrm>
            <a:off x="7901958" y="3779903"/>
            <a:ext cx="224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</a:rPr>
              <a:t>unidentified epiphytes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DD556C-E187-4661-9B18-8190E156632F}"/>
              </a:ext>
            </a:extLst>
          </p:cNvPr>
          <p:cNvCxnSpPr/>
          <p:nvPr/>
        </p:nvCxnSpPr>
        <p:spPr>
          <a:xfrm flipH="1">
            <a:off x="7048870" y="3955707"/>
            <a:ext cx="754602" cy="74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55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CCEF9-6083-4646-B6FF-D85D60A0D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33" y="906027"/>
            <a:ext cx="9832733" cy="5045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0D22C-51C2-407A-8F28-A9E1B063E358}"/>
              </a:ext>
            </a:extLst>
          </p:cNvPr>
          <p:cNvSpPr txBox="1"/>
          <p:nvPr/>
        </p:nvSpPr>
        <p:spPr>
          <a:xfrm>
            <a:off x="6095999" y="5104660"/>
            <a:ext cx="190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</a:rPr>
              <a:t>Laminaria digitata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B7E0A-B0CD-4C6A-A1DC-7F1AC71CC988}"/>
              </a:ext>
            </a:extLst>
          </p:cNvPr>
          <p:cNvSpPr txBox="1"/>
          <p:nvPr/>
        </p:nvSpPr>
        <p:spPr>
          <a:xfrm>
            <a:off x="2845879" y="1563941"/>
            <a:ext cx="224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</a:rPr>
              <a:t>Laminaria hyperborea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B5BFC8-70CF-4B45-9528-19299AAAB88F}"/>
              </a:ext>
            </a:extLst>
          </p:cNvPr>
          <p:cNvCxnSpPr/>
          <p:nvPr/>
        </p:nvCxnSpPr>
        <p:spPr>
          <a:xfrm flipH="1">
            <a:off x="2645546" y="1837678"/>
            <a:ext cx="532660" cy="3107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053207-6B25-4821-8724-D1FB07392832}"/>
              </a:ext>
            </a:extLst>
          </p:cNvPr>
          <p:cNvCxnSpPr/>
          <p:nvPr/>
        </p:nvCxnSpPr>
        <p:spPr>
          <a:xfrm flipH="1" flipV="1">
            <a:off x="5646198" y="4172505"/>
            <a:ext cx="790113" cy="8256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5FA4F2-9569-4752-AC14-FD472124A221}"/>
              </a:ext>
            </a:extLst>
          </p:cNvPr>
          <p:cNvCxnSpPr/>
          <p:nvPr/>
        </p:nvCxnSpPr>
        <p:spPr>
          <a:xfrm flipV="1">
            <a:off x="7519386" y="4003832"/>
            <a:ext cx="1020932" cy="9587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06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C63B28-247C-48C1-A4DC-E33CE65A3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10" y="917461"/>
            <a:ext cx="6905780" cy="50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9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2C0F4-CB1E-430C-AE77-0F190C061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44" y="875538"/>
            <a:ext cx="9825111" cy="5106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B2071-B31F-4D24-B045-55EC3D6A9D85}"/>
              </a:ext>
            </a:extLst>
          </p:cNvPr>
          <p:cNvSpPr txBox="1"/>
          <p:nvPr/>
        </p:nvSpPr>
        <p:spPr>
          <a:xfrm>
            <a:off x="7004482" y="4566652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>
                <a:solidFill>
                  <a:schemeClr val="bg1"/>
                </a:solidFill>
              </a:rPr>
              <a:t>Alaria</a:t>
            </a:r>
            <a:r>
              <a:rPr lang="en-GB" i="1" dirty="0">
                <a:solidFill>
                  <a:schemeClr val="bg1"/>
                </a:solidFill>
              </a:rPr>
              <a:t> esculenta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B6377C-814D-4EDC-9A62-C3BE39A678F9}"/>
              </a:ext>
            </a:extLst>
          </p:cNvPr>
          <p:cNvCxnSpPr/>
          <p:nvPr/>
        </p:nvCxnSpPr>
        <p:spPr>
          <a:xfrm flipH="1">
            <a:off x="6711518" y="4811697"/>
            <a:ext cx="292964" cy="1242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7B2E07-7126-417C-AFC0-E03FB3FCB836}"/>
              </a:ext>
            </a:extLst>
          </p:cNvPr>
          <p:cNvSpPr txBox="1"/>
          <p:nvPr/>
        </p:nvSpPr>
        <p:spPr>
          <a:xfrm>
            <a:off x="3321571" y="100226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Laminaria </a:t>
            </a:r>
            <a:r>
              <a:rPr lang="en-GB" dirty="0">
                <a:solidFill>
                  <a:schemeClr val="bg1"/>
                </a:solidFill>
              </a:rPr>
              <a:t>sp</a:t>
            </a:r>
            <a:r>
              <a:rPr lang="en-GB" i="1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781F36-6185-4834-8DB9-F1390770D2AF}"/>
              </a:ext>
            </a:extLst>
          </p:cNvPr>
          <p:cNvCxnSpPr/>
          <p:nvPr/>
        </p:nvCxnSpPr>
        <p:spPr>
          <a:xfrm flipH="1">
            <a:off x="2698812" y="1251751"/>
            <a:ext cx="550415" cy="1154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9D7491-68B3-4FAC-8DCE-B1A31627E928}"/>
              </a:ext>
            </a:extLst>
          </p:cNvPr>
          <p:cNvSpPr/>
          <p:nvPr/>
        </p:nvSpPr>
        <p:spPr>
          <a:xfrm>
            <a:off x="7004482" y="2818206"/>
            <a:ext cx="2362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i="1" dirty="0" err="1">
                <a:solidFill>
                  <a:schemeClr val="bg1"/>
                </a:solidFill>
              </a:rPr>
              <a:t>Himanthalia</a:t>
            </a:r>
            <a:r>
              <a:rPr lang="en-GB" i="1" dirty="0">
                <a:solidFill>
                  <a:schemeClr val="bg1"/>
                </a:solidFill>
              </a:rPr>
              <a:t> </a:t>
            </a:r>
            <a:r>
              <a:rPr lang="en-GB" i="1" dirty="0" err="1">
                <a:solidFill>
                  <a:schemeClr val="bg1"/>
                </a:solidFill>
              </a:rPr>
              <a:t>elongata</a:t>
            </a:r>
            <a:r>
              <a:rPr lang="en-GB" dirty="0">
                <a:solidFill>
                  <a:schemeClr val="bg1"/>
                </a:solidFill>
              </a:rPr>
              <a:t>)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FBA7E6-9B05-455C-83B7-A4EB907099F0}"/>
              </a:ext>
            </a:extLst>
          </p:cNvPr>
          <p:cNvCxnSpPr/>
          <p:nvPr/>
        </p:nvCxnSpPr>
        <p:spPr>
          <a:xfrm>
            <a:off x="7217546" y="3231472"/>
            <a:ext cx="0" cy="53374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9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482B0-8810-4B3A-9EF7-0E7FE669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34" y="898405"/>
            <a:ext cx="9558331" cy="5061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01350A-9860-4EFC-B379-8933E32AEEFB}"/>
              </a:ext>
            </a:extLst>
          </p:cNvPr>
          <p:cNvSpPr txBox="1"/>
          <p:nvPr/>
        </p:nvSpPr>
        <p:spPr>
          <a:xfrm>
            <a:off x="5007007" y="4616388"/>
            <a:ext cx="314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>
                <a:solidFill>
                  <a:schemeClr val="bg1"/>
                </a:solidFill>
                <a:effectLst/>
              </a:rPr>
              <a:t>Corallinaceae</a:t>
            </a:r>
            <a:r>
              <a:rPr lang="en-GB" dirty="0">
                <a:solidFill>
                  <a:schemeClr val="bg1"/>
                </a:solidFill>
                <a:effectLst/>
              </a:rPr>
              <a:t> – (</a:t>
            </a:r>
            <a:r>
              <a:rPr lang="en-GB" i="1" dirty="0" err="1">
                <a:solidFill>
                  <a:schemeClr val="bg1"/>
                </a:solidFill>
                <a:effectLst/>
              </a:rPr>
              <a:t>Hormathia</a:t>
            </a:r>
            <a:r>
              <a:rPr lang="en-GB" dirty="0">
                <a:solidFill>
                  <a:schemeClr val="bg1"/>
                </a:solidFill>
                <a:effectLst/>
              </a:rPr>
              <a:t> sp.)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54E51-883C-4A20-8071-AF92628BE043}"/>
              </a:ext>
            </a:extLst>
          </p:cNvPr>
          <p:cNvSpPr txBox="1"/>
          <p:nvPr/>
        </p:nvSpPr>
        <p:spPr>
          <a:xfrm>
            <a:off x="4085210" y="1872280"/>
            <a:ext cx="133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</a:rPr>
              <a:t>Ulva lactuca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79DD5-0719-42E5-878E-D70FA1DA5E66}"/>
              </a:ext>
            </a:extLst>
          </p:cNvPr>
          <p:cNvCxnSpPr/>
          <p:nvPr/>
        </p:nvCxnSpPr>
        <p:spPr>
          <a:xfrm flipH="1" flipV="1">
            <a:off x="3977196" y="1784412"/>
            <a:ext cx="177554" cy="878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D773A-85C6-4800-91A3-74831CD24F84}"/>
              </a:ext>
            </a:extLst>
          </p:cNvPr>
          <p:cNvCxnSpPr/>
          <p:nvPr/>
        </p:nvCxnSpPr>
        <p:spPr>
          <a:xfrm flipV="1">
            <a:off x="4838330" y="1509204"/>
            <a:ext cx="168677" cy="3630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D7A662-997D-4324-A5E9-8489E605398E}"/>
              </a:ext>
            </a:extLst>
          </p:cNvPr>
          <p:cNvCxnSpPr/>
          <p:nvPr/>
        </p:nvCxnSpPr>
        <p:spPr>
          <a:xfrm flipV="1">
            <a:off x="7253056" y="3906175"/>
            <a:ext cx="88777" cy="6391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7331A8-F40A-4D02-94D7-11ADBD2ED40F}"/>
              </a:ext>
            </a:extLst>
          </p:cNvPr>
          <p:cNvCxnSpPr/>
          <p:nvPr/>
        </p:nvCxnSpPr>
        <p:spPr>
          <a:xfrm flipV="1">
            <a:off x="7972148" y="4101483"/>
            <a:ext cx="932155" cy="5149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7E2052-6A31-40EF-8555-A97AFEA1188B}"/>
              </a:ext>
            </a:extLst>
          </p:cNvPr>
          <p:cNvCxnSpPr>
            <a:stCxn id="4" idx="3"/>
          </p:cNvCxnSpPr>
          <p:nvPr/>
        </p:nvCxnSpPr>
        <p:spPr>
          <a:xfrm>
            <a:off x="8152548" y="4801054"/>
            <a:ext cx="1355436" cy="3036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05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06BD1-6072-4385-83A4-A5B84D4DD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56" y="921272"/>
            <a:ext cx="9611687" cy="5015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17B29-CDD2-4224-A7F2-550D433A5BF5}"/>
              </a:ext>
            </a:extLst>
          </p:cNvPr>
          <p:cNvSpPr txBox="1"/>
          <p:nvPr/>
        </p:nvSpPr>
        <p:spPr>
          <a:xfrm>
            <a:off x="5102601" y="4922669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err="1">
                <a:solidFill>
                  <a:schemeClr val="bg1"/>
                </a:solidFill>
                <a:effectLst/>
              </a:rPr>
              <a:t>Corallinaceae</a:t>
            </a:r>
            <a:r>
              <a:rPr lang="en-GB" dirty="0">
                <a:solidFill>
                  <a:schemeClr val="bg1"/>
                </a:solidFill>
                <a:effectLst/>
              </a:rPr>
              <a:t> </a:t>
            </a:r>
          </a:p>
          <a:p>
            <a:pPr algn="ctr"/>
            <a:r>
              <a:rPr lang="en-GB" dirty="0">
                <a:solidFill>
                  <a:schemeClr val="bg1"/>
                </a:solidFill>
                <a:effectLst/>
              </a:rPr>
              <a:t> (</a:t>
            </a:r>
            <a:r>
              <a:rPr lang="en-GB" i="1" dirty="0" err="1">
                <a:solidFill>
                  <a:schemeClr val="bg1"/>
                </a:solidFill>
                <a:effectLst/>
              </a:rPr>
              <a:t>Hormathia</a:t>
            </a:r>
            <a:r>
              <a:rPr lang="en-GB" dirty="0">
                <a:solidFill>
                  <a:schemeClr val="bg1"/>
                </a:solidFill>
                <a:effectLst/>
              </a:rPr>
              <a:t> sp.)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FECCB-7FAC-40F1-B051-7D4CF60750FD}"/>
              </a:ext>
            </a:extLst>
          </p:cNvPr>
          <p:cNvSpPr txBox="1"/>
          <p:nvPr/>
        </p:nvSpPr>
        <p:spPr>
          <a:xfrm>
            <a:off x="5213378" y="1396030"/>
            <a:ext cx="133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</a:rPr>
              <a:t>Ulva lactuca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AC0024-8181-42FF-A726-268F8D5183C1}"/>
              </a:ext>
            </a:extLst>
          </p:cNvPr>
          <p:cNvCxnSpPr/>
          <p:nvPr/>
        </p:nvCxnSpPr>
        <p:spPr>
          <a:xfrm>
            <a:off x="6549128" y="1614254"/>
            <a:ext cx="2326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35FFC4-EA25-48C2-862D-1B8C88F45B91}"/>
              </a:ext>
            </a:extLst>
          </p:cNvPr>
          <p:cNvCxnSpPr/>
          <p:nvPr/>
        </p:nvCxnSpPr>
        <p:spPr>
          <a:xfrm>
            <a:off x="5379868" y="1765362"/>
            <a:ext cx="97654" cy="169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2E6B1A-BF07-4ADB-A015-8D2221D67D68}"/>
              </a:ext>
            </a:extLst>
          </p:cNvPr>
          <p:cNvCxnSpPr/>
          <p:nvPr/>
        </p:nvCxnSpPr>
        <p:spPr>
          <a:xfrm>
            <a:off x="6001305" y="1765362"/>
            <a:ext cx="2308194" cy="3564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87CE74-92D2-478A-977A-D20F9D93B3E4}"/>
              </a:ext>
            </a:extLst>
          </p:cNvPr>
          <p:cNvCxnSpPr>
            <a:stCxn id="7" idx="1"/>
          </p:cNvCxnSpPr>
          <p:nvPr/>
        </p:nvCxnSpPr>
        <p:spPr>
          <a:xfrm flipH="1">
            <a:off x="2920753" y="1580696"/>
            <a:ext cx="2292625" cy="914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ACA122-DD88-4A76-B5D4-1B6BB83A3AF0}"/>
              </a:ext>
            </a:extLst>
          </p:cNvPr>
          <p:cNvSpPr txBox="1"/>
          <p:nvPr/>
        </p:nvSpPr>
        <p:spPr>
          <a:xfrm>
            <a:off x="8972818" y="4599503"/>
            <a:ext cx="1927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err="1">
                <a:solidFill>
                  <a:schemeClr val="bg1"/>
                </a:solidFill>
                <a:effectLst/>
              </a:rPr>
              <a:t>Corallinaceae</a:t>
            </a:r>
            <a:r>
              <a:rPr lang="en-GB" dirty="0">
                <a:solidFill>
                  <a:schemeClr val="bg1"/>
                </a:solidFill>
                <a:effectLst/>
              </a:rPr>
              <a:t> </a:t>
            </a:r>
          </a:p>
          <a:p>
            <a:pPr algn="ctr"/>
            <a:r>
              <a:rPr lang="en-GB" dirty="0">
                <a:solidFill>
                  <a:schemeClr val="bg1"/>
                </a:solidFill>
                <a:effectLst/>
              </a:rPr>
              <a:t> (</a:t>
            </a:r>
            <a:r>
              <a:rPr lang="en-GB" i="1" dirty="0" err="1">
                <a:solidFill>
                  <a:schemeClr val="bg1"/>
                </a:solidFill>
                <a:effectLst/>
              </a:rPr>
              <a:t>Lithophyllum</a:t>
            </a:r>
            <a:r>
              <a:rPr lang="en-GB" dirty="0">
                <a:solidFill>
                  <a:schemeClr val="bg1"/>
                </a:solidFill>
                <a:effectLst/>
              </a:rPr>
              <a:t> sp.)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A85CA4-FC70-49DB-966D-05EAF4D046EA}"/>
              </a:ext>
            </a:extLst>
          </p:cNvPr>
          <p:cNvCxnSpPr/>
          <p:nvPr/>
        </p:nvCxnSpPr>
        <p:spPr>
          <a:xfrm flipH="1" flipV="1">
            <a:off x="5015883" y="4922669"/>
            <a:ext cx="266331" cy="754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B355FD-1980-4DCA-B4B8-54934BF4113E}"/>
              </a:ext>
            </a:extLst>
          </p:cNvPr>
          <p:cNvCxnSpPr/>
          <p:nvPr/>
        </p:nvCxnSpPr>
        <p:spPr>
          <a:xfrm flipV="1">
            <a:off x="6285390" y="4341181"/>
            <a:ext cx="710214" cy="5814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758AEF-431F-45CB-BE16-0124E71D4B36}"/>
              </a:ext>
            </a:extLst>
          </p:cNvPr>
          <p:cNvCxnSpPr/>
          <p:nvPr/>
        </p:nvCxnSpPr>
        <p:spPr>
          <a:xfrm flipV="1">
            <a:off x="10049522" y="3429000"/>
            <a:ext cx="62144" cy="11705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3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07624-EB16-426D-B988-BE1093FFF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6" y="1090693"/>
            <a:ext cx="9626932" cy="504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9F6A10-16C6-4D67-9D74-2B6C815F5914}"/>
              </a:ext>
            </a:extLst>
          </p:cNvPr>
          <p:cNvSpPr/>
          <p:nvPr/>
        </p:nvSpPr>
        <p:spPr>
          <a:xfrm>
            <a:off x="7169642" y="4373564"/>
            <a:ext cx="2362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i="1" dirty="0" err="1">
                <a:solidFill>
                  <a:schemeClr val="bg1"/>
                </a:solidFill>
              </a:rPr>
              <a:t>Himanthalia</a:t>
            </a:r>
            <a:r>
              <a:rPr lang="en-GB" i="1" dirty="0">
                <a:solidFill>
                  <a:schemeClr val="bg1"/>
                </a:solidFill>
              </a:rPr>
              <a:t> </a:t>
            </a:r>
            <a:r>
              <a:rPr lang="en-GB" i="1" dirty="0" err="1">
                <a:solidFill>
                  <a:schemeClr val="bg1"/>
                </a:solidFill>
              </a:rPr>
              <a:t>elongata</a:t>
            </a:r>
            <a:r>
              <a:rPr lang="en-GB" dirty="0">
                <a:solidFill>
                  <a:schemeClr val="bg1"/>
                </a:solidFill>
              </a:rPr>
              <a:t>)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E9264D-D67C-473B-A5B3-AFFCF35D3BB0}"/>
              </a:ext>
            </a:extLst>
          </p:cNvPr>
          <p:cNvCxnSpPr/>
          <p:nvPr/>
        </p:nvCxnSpPr>
        <p:spPr>
          <a:xfrm flipH="1" flipV="1">
            <a:off x="7466120" y="4074850"/>
            <a:ext cx="204187" cy="2485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A749E82-3149-435B-919D-E46B9D53F81D}"/>
              </a:ext>
            </a:extLst>
          </p:cNvPr>
          <p:cNvSpPr/>
          <p:nvPr/>
        </p:nvSpPr>
        <p:spPr>
          <a:xfrm>
            <a:off x="6154628" y="2213440"/>
            <a:ext cx="330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faecal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strings of </a:t>
            </a:r>
            <a:r>
              <a:rPr lang="en-GB" i="1" dirty="0">
                <a:solidFill>
                  <a:schemeClr val="bg1"/>
                </a:solidFill>
              </a:rPr>
              <a:t>Arenicola marina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A0453F-3230-43C7-99F8-791C0C098719}"/>
              </a:ext>
            </a:extLst>
          </p:cNvPr>
          <p:cNvCxnSpPr/>
          <p:nvPr/>
        </p:nvCxnSpPr>
        <p:spPr>
          <a:xfrm>
            <a:off x="6374167" y="2610035"/>
            <a:ext cx="0" cy="1731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3A91FC-284A-40BE-A069-538019D9EDF9}"/>
              </a:ext>
            </a:extLst>
          </p:cNvPr>
          <p:cNvCxnSpPr/>
          <p:nvPr/>
        </p:nvCxnSpPr>
        <p:spPr>
          <a:xfrm flipH="1" flipV="1">
            <a:off x="5184559" y="2308194"/>
            <a:ext cx="970069" cy="899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E7E448-57F9-40B4-A019-0D41FAD957E6}"/>
              </a:ext>
            </a:extLst>
          </p:cNvPr>
          <p:cNvCxnSpPr/>
          <p:nvPr/>
        </p:nvCxnSpPr>
        <p:spPr>
          <a:xfrm flipH="1">
            <a:off x="5939161" y="2551448"/>
            <a:ext cx="215467" cy="23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473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51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Bettina Scholz</dc:creator>
  <cp:lastModifiedBy>Bettina Scholz</cp:lastModifiedBy>
  <cp:revision>8</cp:revision>
  <dcterms:created xsi:type="dcterms:W3CDTF">2018-09-27T11:00:41Z</dcterms:created>
  <dcterms:modified xsi:type="dcterms:W3CDTF">2018-09-27T12:23:48Z</dcterms:modified>
</cp:coreProperties>
</file>